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6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8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84" r:id="rId18"/>
    <p:sldId id="282" r:id="rId19"/>
    <p:sldId id="283" r:id="rId20"/>
    <p:sldId id="285" r:id="rId21"/>
    <p:sldId id="273" r:id="rId22"/>
    <p:sldId id="302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6" r:id="rId32"/>
    <p:sldId id="290" r:id="rId33"/>
    <p:sldId id="289" r:id="rId34"/>
    <p:sldId id="288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287" r:id="rId45"/>
    <p:sldId id="301" r:id="rId46"/>
  </p:sldIdLst>
  <p:sldSz cx="12192000" cy="6858000"/>
  <p:notesSz cx="6858000" cy="9180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47"/>
    <p:restoredTop sz="96405"/>
  </p:normalViewPr>
  <p:slideViewPr>
    <p:cSldViewPr snapToGrid="0" snapToObjects="1">
      <p:cViewPr varScale="1">
        <p:scale>
          <a:sx n="93" d="100"/>
          <a:sy n="93" d="100"/>
        </p:scale>
        <p:origin x="208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84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18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9866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5373-C3C6-3045-A405-1F76D9D411F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531813"/>
            <a:ext cx="9144000" cy="18303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Selected Excerpts from Top Software Architecture Text Books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6E6E7-EE09-534A-A7C9-059191134E4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5886450"/>
            <a:ext cx="9144000" cy="7239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Compiled by: Ganapathi Ajay </a:t>
            </a:r>
            <a:r>
              <a:rPr lang="en-US" sz="2000" dirty="0" err="1"/>
              <a:t>Korimilli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Date: 12 July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82C86-9A8B-654E-AD35-025F36EC365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0905" y="1868487"/>
            <a:ext cx="2537710" cy="3329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E71C81-FFD5-BD47-97B1-748DBA4A3E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5394" y="1855019"/>
            <a:ext cx="2548199" cy="3329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44203F-02F4-B547-BD34-A93658B8B67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7439" y="1885950"/>
            <a:ext cx="2548980" cy="33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9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742B6-6403-134F-9B4C-E18E5109B9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034" y="1333500"/>
            <a:ext cx="4906792" cy="533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AD2201-68F2-B34E-AF7A-9731C2B127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8540" y="57150"/>
            <a:ext cx="5863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00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BBE951-C4A0-C74C-AC26-744DEF3FADB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497" y="1162050"/>
            <a:ext cx="6028026" cy="453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62F854-039A-134E-836B-49A200279C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523" y="0"/>
            <a:ext cx="5931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54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8B2764-74B2-4949-8C2C-338B72995D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33450"/>
            <a:ext cx="5865658" cy="434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F40DC2-7396-394A-9609-8CB1952EA1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549" y="0"/>
            <a:ext cx="5920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80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915DA0-7DFE-FD4A-8775-8310077D01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52550"/>
            <a:ext cx="4887902" cy="331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52B2F8-2EBE-EC40-8AF3-272F6BD876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7850" y="1352550"/>
            <a:ext cx="6388100" cy="36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9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CFBE4-B933-3B42-8A5B-AF0E3D9F89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700" y="215900"/>
            <a:ext cx="4813300" cy="642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FF3A85-5534-CF4D-A371-E0F305B7A4E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4939" y="0"/>
            <a:ext cx="4209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60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1FBF62-9207-DA46-9D05-2329DC66EF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750" y="0"/>
            <a:ext cx="4953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9EF64-2632-7546-B29D-AD98BF4422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1466850"/>
            <a:ext cx="58547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29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B9622-30BD-8D46-A6C1-D7B1A3A6BAD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963" y="0"/>
            <a:ext cx="525103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C105A9-F15D-1E47-858B-0F9A5B094A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5215" y="0"/>
            <a:ext cx="4390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82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584D6C-C0D0-AC48-9CAE-87637B647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A47066-F209-F84E-83E8-23BDEABCC7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017" y="0"/>
            <a:ext cx="11799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74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CED2CC-8CD8-0647-97BB-9510735EEB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793" y="0"/>
            <a:ext cx="9410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85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B4A5FE-1664-3040-A885-B5B486525B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1004" y="0"/>
            <a:ext cx="8849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10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1A9A08-1FCA-2544-9718-7B78DC7BCD3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570" y="0"/>
            <a:ext cx="524943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E72322-75A4-A544-8EAC-D1D0575350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5195" y="0"/>
            <a:ext cx="4439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61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CB87B-E24E-404C-8BE9-C54B33D3F8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170" y="0"/>
            <a:ext cx="9397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11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E99B2-F2A2-F04B-B3B0-451497B2A3D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692" y="0"/>
            <a:ext cx="8450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1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5194F-B129-DC4D-83C0-60BED7A180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4950" y="1352550"/>
            <a:ext cx="91821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42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73AA4A-77EA-3946-8A80-0AB823E05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819C40-CD4E-084D-A9A4-27C28B249CE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550" y="495300"/>
            <a:ext cx="102489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75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81D1B-4F58-8A4F-A7B1-52BEC8EDACD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55527"/>
            <a:ext cx="12192000" cy="574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35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2892E-CA36-C041-B545-7B700BB094F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400" y="533400"/>
            <a:ext cx="101092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82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F075B-DA42-8C4F-8760-7EF6B84A67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912" y="0"/>
            <a:ext cx="9344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30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A9633E-E670-EC4A-9FFB-F7574090A2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9068" y="0"/>
            <a:ext cx="7013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18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34BF99-4470-E840-ABE8-175EB76B2C2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350" y="158750"/>
            <a:ext cx="101473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05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BBEBA0-C20A-3B48-BFB9-CA5A58FEF7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900" y="387350"/>
            <a:ext cx="102362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70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D4E5BB-F665-B546-9BB2-DAF017CD75A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2539" y="0"/>
            <a:ext cx="8006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12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1A5817-F31A-564F-87E3-22D94D4F5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D95791-3162-644B-B083-98569DB7E5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310" y="0"/>
            <a:ext cx="9987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60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46B382-C2CA-8E4E-847D-CBF85DFA86B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3352" y="0"/>
            <a:ext cx="436609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ADA09D-E923-2545-B92E-9C4F050C81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050" y="0"/>
            <a:ext cx="5227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79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6241F1-1C9F-D34E-9D55-D3CDF658726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712" y="1962150"/>
            <a:ext cx="11468576" cy="202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85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412ED-4A6A-D047-B9BB-AFEA782F500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240" y="0"/>
            <a:ext cx="8035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31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10F673-9043-C649-AEBD-64A088231F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150" y="266700"/>
            <a:ext cx="101219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17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B8B33-2731-4E4A-A7B8-CE0F19AF07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2470" y="0"/>
            <a:ext cx="9527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94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DE8B1A-2629-4D41-B429-8BCD387B76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950" y="863600"/>
            <a:ext cx="96901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37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804CFE-1CFA-7847-BA04-44A65AF318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500" y="1460500"/>
            <a:ext cx="901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88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85AF22-1572-044C-8DE1-8F8A7608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DC22B1-9F13-5941-AB14-0AD64ED40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5A6B55-4F9D-BC45-B774-FDB812F2A4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693" y="0"/>
            <a:ext cx="9040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55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335B3-BCE7-7741-88DC-8F1A38F3F3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250" y="298450"/>
            <a:ext cx="94615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59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7BFE9-5C26-324F-AE77-E64EEA07E8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1500" y="1450687"/>
            <a:ext cx="5969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52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2C331D-13AC-8742-9EED-2D4CF99A1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6450" y="1263650"/>
            <a:ext cx="80391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20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D0A09D-019A-514D-BEC6-CB996AAE6F6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9950" y="857250"/>
            <a:ext cx="79121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80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86AB8C-195E-C549-AF98-E42DF948AC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950" y="133350"/>
            <a:ext cx="96901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195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754D9B-8CBF-A04D-8D7B-B33F636E4B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9050" y="406400"/>
            <a:ext cx="96139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132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8785D9-6F1F-9D42-A64A-2C44632C8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C3C261-AB5C-3643-BD49-78C274F025A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0546" y="0"/>
            <a:ext cx="7853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97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183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0A552-6226-D84C-A7AF-C758A239EC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024" y="2114550"/>
            <a:ext cx="5974976" cy="236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1E29F0-0148-954C-BB91-7CE4897146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9469" y="0"/>
            <a:ext cx="5881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80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771B0-182B-6449-A475-55ABEE3E8C2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567" y="1692275"/>
            <a:ext cx="5666433" cy="3473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55A972-A4BA-E34D-B173-8F89C6C342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403" y="0"/>
            <a:ext cx="5973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82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F48FA5-7F5E-3C4F-AEE0-12822B6720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20800"/>
            <a:ext cx="6251069" cy="3613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B4617D-27DD-FA41-8D0D-EF34402BF35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069" y="-19050"/>
            <a:ext cx="5932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90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92754F-C0AA-854C-9E35-7A69E81BC3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0" y="1295400"/>
            <a:ext cx="6094755" cy="3390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9D89F7-96A7-DF46-90EA-CCF27046B0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9354" y="290380"/>
            <a:ext cx="5932646" cy="656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7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E6D769-F826-F047-A814-2ED8BBF615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69950"/>
            <a:ext cx="6491698" cy="425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C1C905-A7CD-6141-89BA-474AA77BA1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330" y="0"/>
            <a:ext cx="5858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2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Words>19</Words>
  <Application>Microsoft Macintosh PowerPoint</Application>
  <PresentationFormat>Widescreen</PresentationFormat>
  <Paragraphs>3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Selected Excerpts from Top Software Architecture Text Books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</cp:revision>
  <dcterms:created xsi:type="dcterms:W3CDTF">2021-07-12T04:02:53Z</dcterms:created>
  <dcterms:modified xsi:type="dcterms:W3CDTF">2022-04-18T19:29:58Z</dcterms:modified>
</cp:coreProperties>
</file>